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7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5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4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FADB4-7230-471E-A297-DA8A672C59B4}" type="datetimeFigureOut">
              <a:rPr lang="en-NZ" smtClean="0"/>
              <a:t>21/08/2011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5AB43-66EA-41EE-899D-15ADA7A1093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98094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FADB4-7230-471E-A297-DA8A672C59B4}" type="datetimeFigureOut">
              <a:rPr lang="en-NZ" smtClean="0"/>
              <a:t>21/08/2011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5AB43-66EA-41EE-899D-15ADA7A1093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77460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FADB4-7230-471E-A297-DA8A672C59B4}" type="datetimeFigureOut">
              <a:rPr lang="en-NZ" smtClean="0"/>
              <a:t>21/08/2011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5AB43-66EA-41EE-899D-15ADA7A1093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16505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FADB4-7230-471E-A297-DA8A672C59B4}" type="datetimeFigureOut">
              <a:rPr lang="en-NZ" smtClean="0"/>
              <a:t>21/08/2011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5AB43-66EA-41EE-899D-15ADA7A1093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27884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FADB4-7230-471E-A297-DA8A672C59B4}" type="datetimeFigureOut">
              <a:rPr lang="en-NZ" smtClean="0"/>
              <a:t>21/08/2011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5AB43-66EA-41EE-899D-15ADA7A1093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23371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FADB4-7230-471E-A297-DA8A672C59B4}" type="datetimeFigureOut">
              <a:rPr lang="en-NZ" smtClean="0"/>
              <a:t>21/08/2011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5AB43-66EA-41EE-899D-15ADA7A1093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61460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FADB4-7230-471E-A297-DA8A672C59B4}" type="datetimeFigureOut">
              <a:rPr lang="en-NZ" smtClean="0"/>
              <a:t>21/08/2011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5AB43-66EA-41EE-899D-15ADA7A1093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12914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FADB4-7230-471E-A297-DA8A672C59B4}" type="datetimeFigureOut">
              <a:rPr lang="en-NZ" smtClean="0"/>
              <a:t>21/08/2011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5AB43-66EA-41EE-899D-15ADA7A1093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68706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FADB4-7230-471E-A297-DA8A672C59B4}" type="datetimeFigureOut">
              <a:rPr lang="en-NZ" smtClean="0"/>
              <a:t>21/08/2011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5AB43-66EA-41EE-899D-15ADA7A1093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43714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FADB4-7230-471E-A297-DA8A672C59B4}" type="datetimeFigureOut">
              <a:rPr lang="en-NZ" smtClean="0"/>
              <a:t>21/08/2011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5AB43-66EA-41EE-899D-15ADA7A1093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92659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FADB4-7230-471E-A297-DA8A672C59B4}" type="datetimeFigureOut">
              <a:rPr lang="en-NZ" smtClean="0"/>
              <a:t>21/08/2011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5AB43-66EA-41EE-899D-15ADA7A1093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75289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DFADB4-7230-471E-A297-DA8A672C59B4}" type="datetimeFigureOut">
              <a:rPr lang="en-NZ" smtClean="0"/>
              <a:t>21/08/2011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5AB43-66EA-41EE-899D-15ADA7A1093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2680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image" Target="../media/image12.wmf"/><Relationship Id="rId18" Type="http://schemas.openxmlformats.org/officeDocument/2006/relationships/image" Target="../media/image17.wmf"/><Relationship Id="rId3" Type="http://schemas.openxmlformats.org/officeDocument/2006/relationships/image" Target="../media/image2.wmf"/><Relationship Id="rId21" Type="http://schemas.openxmlformats.org/officeDocument/2006/relationships/image" Target="../media/image20.wmf"/><Relationship Id="rId7" Type="http://schemas.openxmlformats.org/officeDocument/2006/relationships/image" Target="../media/image6.wmf"/><Relationship Id="rId12" Type="http://schemas.openxmlformats.org/officeDocument/2006/relationships/image" Target="../media/image11.wmf"/><Relationship Id="rId17" Type="http://schemas.openxmlformats.org/officeDocument/2006/relationships/image" Target="../media/image16.wmf"/><Relationship Id="rId2" Type="http://schemas.openxmlformats.org/officeDocument/2006/relationships/image" Target="../media/image1.wmf"/><Relationship Id="rId16" Type="http://schemas.openxmlformats.org/officeDocument/2006/relationships/image" Target="../media/image15.wmf"/><Relationship Id="rId20" Type="http://schemas.openxmlformats.org/officeDocument/2006/relationships/image" Target="../media/image19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wmf"/><Relationship Id="rId11" Type="http://schemas.openxmlformats.org/officeDocument/2006/relationships/image" Target="../media/image10.wmf"/><Relationship Id="rId5" Type="http://schemas.openxmlformats.org/officeDocument/2006/relationships/image" Target="../media/image4.wmf"/><Relationship Id="rId15" Type="http://schemas.openxmlformats.org/officeDocument/2006/relationships/image" Target="../media/image14.wmf"/><Relationship Id="rId10" Type="http://schemas.openxmlformats.org/officeDocument/2006/relationships/image" Target="../media/image9.wmf"/><Relationship Id="rId19" Type="http://schemas.openxmlformats.org/officeDocument/2006/relationships/image" Target="../media/image18.wmf"/><Relationship Id="rId4" Type="http://schemas.openxmlformats.org/officeDocument/2006/relationships/image" Target="../media/image3.wmf"/><Relationship Id="rId9" Type="http://schemas.openxmlformats.org/officeDocument/2006/relationships/image" Target="../media/image8.wmf"/><Relationship Id="rId14" Type="http://schemas.openxmlformats.org/officeDocument/2006/relationships/image" Target="../media/image13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13" Type="http://schemas.openxmlformats.org/officeDocument/2006/relationships/image" Target="../media/image19.wmf"/><Relationship Id="rId18" Type="http://schemas.openxmlformats.org/officeDocument/2006/relationships/image" Target="../media/image11.wmf"/><Relationship Id="rId3" Type="http://schemas.openxmlformats.org/officeDocument/2006/relationships/image" Target="../media/image21.png"/><Relationship Id="rId21" Type="http://schemas.openxmlformats.org/officeDocument/2006/relationships/image" Target="../media/image15.wmf"/><Relationship Id="rId7" Type="http://schemas.openxmlformats.org/officeDocument/2006/relationships/image" Target="../media/image3.wmf"/><Relationship Id="rId12" Type="http://schemas.openxmlformats.org/officeDocument/2006/relationships/image" Target="../media/image14.wmf"/><Relationship Id="rId17" Type="http://schemas.openxmlformats.org/officeDocument/2006/relationships/image" Target="../media/image10.wmf"/><Relationship Id="rId2" Type="http://schemas.openxmlformats.org/officeDocument/2006/relationships/hyperlink" Target="http://www.rugbyworldcup.com/home/teams/index.html" TargetMode="External"/><Relationship Id="rId16" Type="http://schemas.openxmlformats.org/officeDocument/2006/relationships/image" Target="../media/image7.wmf"/><Relationship Id="rId20" Type="http://schemas.openxmlformats.org/officeDocument/2006/relationships/image" Target="../media/image13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wmf"/><Relationship Id="rId11" Type="http://schemas.openxmlformats.org/officeDocument/2006/relationships/image" Target="../media/image9.wmf"/><Relationship Id="rId24" Type="http://schemas.openxmlformats.org/officeDocument/2006/relationships/image" Target="../media/image18.wmf"/><Relationship Id="rId5" Type="http://schemas.openxmlformats.org/officeDocument/2006/relationships/image" Target="../media/image1.wmf"/><Relationship Id="rId15" Type="http://schemas.openxmlformats.org/officeDocument/2006/relationships/image" Target="../media/image5.wmf"/><Relationship Id="rId23" Type="http://schemas.openxmlformats.org/officeDocument/2006/relationships/image" Target="../media/image17.wmf"/><Relationship Id="rId10" Type="http://schemas.openxmlformats.org/officeDocument/2006/relationships/image" Target="../media/image8.wmf"/><Relationship Id="rId19" Type="http://schemas.openxmlformats.org/officeDocument/2006/relationships/image" Target="../media/image12.wmf"/><Relationship Id="rId4" Type="http://schemas.openxmlformats.org/officeDocument/2006/relationships/image" Target="../media/image22.png"/><Relationship Id="rId9" Type="http://schemas.openxmlformats.org/officeDocument/2006/relationships/image" Target="../media/image6.wmf"/><Relationship Id="rId14" Type="http://schemas.openxmlformats.org/officeDocument/2006/relationships/image" Target="../media/image20.wmf"/><Relationship Id="rId22" Type="http://schemas.openxmlformats.org/officeDocument/2006/relationships/image" Target="../media/image16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13" Type="http://schemas.openxmlformats.org/officeDocument/2006/relationships/image" Target="../media/image19.wmf"/><Relationship Id="rId18" Type="http://schemas.openxmlformats.org/officeDocument/2006/relationships/image" Target="../media/image11.wmf"/><Relationship Id="rId3" Type="http://schemas.openxmlformats.org/officeDocument/2006/relationships/image" Target="../media/image23.png"/><Relationship Id="rId21" Type="http://schemas.openxmlformats.org/officeDocument/2006/relationships/image" Target="../media/image15.wmf"/><Relationship Id="rId7" Type="http://schemas.openxmlformats.org/officeDocument/2006/relationships/image" Target="../media/image3.wmf"/><Relationship Id="rId12" Type="http://schemas.openxmlformats.org/officeDocument/2006/relationships/image" Target="../media/image14.wmf"/><Relationship Id="rId17" Type="http://schemas.openxmlformats.org/officeDocument/2006/relationships/image" Target="../media/image10.wmf"/><Relationship Id="rId2" Type="http://schemas.openxmlformats.org/officeDocument/2006/relationships/hyperlink" Target="http://en.wikipedia.org/wiki/2011_Rugby_World_Cup" TargetMode="External"/><Relationship Id="rId16" Type="http://schemas.openxmlformats.org/officeDocument/2006/relationships/image" Target="../media/image7.wmf"/><Relationship Id="rId20" Type="http://schemas.openxmlformats.org/officeDocument/2006/relationships/image" Target="../media/image13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.wmf"/><Relationship Id="rId11" Type="http://schemas.openxmlformats.org/officeDocument/2006/relationships/image" Target="../media/image9.wmf"/><Relationship Id="rId24" Type="http://schemas.openxmlformats.org/officeDocument/2006/relationships/image" Target="../media/image18.wmf"/><Relationship Id="rId5" Type="http://schemas.openxmlformats.org/officeDocument/2006/relationships/image" Target="../media/image1.wmf"/><Relationship Id="rId15" Type="http://schemas.openxmlformats.org/officeDocument/2006/relationships/image" Target="../media/image5.wmf"/><Relationship Id="rId23" Type="http://schemas.openxmlformats.org/officeDocument/2006/relationships/image" Target="../media/image17.wmf"/><Relationship Id="rId10" Type="http://schemas.openxmlformats.org/officeDocument/2006/relationships/image" Target="../media/image8.wmf"/><Relationship Id="rId19" Type="http://schemas.openxmlformats.org/officeDocument/2006/relationships/image" Target="../media/image12.wmf"/><Relationship Id="rId4" Type="http://schemas.openxmlformats.org/officeDocument/2006/relationships/image" Target="../media/image24.png"/><Relationship Id="rId9" Type="http://schemas.openxmlformats.org/officeDocument/2006/relationships/image" Target="../media/image6.wmf"/><Relationship Id="rId14" Type="http://schemas.openxmlformats.org/officeDocument/2006/relationships/image" Target="../media/image20.wmf"/><Relationship Id="rId22" Type="http://schemas.openxmlformats.org/officeDocument/2006/relationships/image" Target="../media/image16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ggerland.co.nz/" TargetMode="External"/><Relationship Id="rId2" Type="http://schemas.openxmlformats.org/officeDocument/2006/relationships/hyperlink" Target="http://www.rugbyworldcup.com/fanzone/education/index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n.wikipedia.org/wiki/2011_Rugby_World_Cup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59832" y="2048399"/>
            <a:ext cx="2466796" cy="1470025"/>
          </a:xfr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NZ" dirty="0" smtClean="0"/>
              <a:t>Flags</a:t>
            </a:r>
            <a:endParaRPr lang="en-NZ" dirty="0"/>
          </a:p>
        </p:txBody>
      </p:sp>
      <p:pic>
        <p:nvPicPr>
          <p:cNvPr id="1027" name="Picture 3" descr="C:\Users\Jacqui\AppData\Local\Microsoft\Windows\Temporary Internet Files\Content.IE5\DR3F55TN\MC90001589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9772" y="5531778"/>
            <a:ext cx="1606994" cy="1264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Jacqui\AppData\Local\Microsoft\Windows\Temporary Internet Files\Content.IE5\UE2DN3CR\MC90001589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15" y="66967"/>
            <a:ext cx="1556731" cy="1201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Jacqui\AppData\Local\Microsoft\Windows\Temporary Internet Files\Content.IE5\DR3F55TN\MC900015903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13" y="1400130"/>
            <a:ext cx="1467376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Jacqui\AppData\Local\Microsoft\Windows\Temporary Internet Files\Content.IE5\DR3F55TN\MC900015913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3733" y="152633"/>
            <a:ext cx="1709327" cy="1338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Jacqui\AppData\Local\Microsoft\Windows\Temporary Internet Files\Content.IE5\RBEIRADO\MC900129135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5382" y="103201"/>
            <a:ext cx="1637424" cy="116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Jacqui\AppData\Local\Microsoft\Windows\Temporary Internet Files\Content.IE5\UE2DN3CR\MC900015916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9772" y="4127084"/>
            <a:ext cx="1767079" cy="1387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Jacqui\AppData\Local\Microsoft\Windows\Temporary Internet Files\Content.IE5\UE2DN3CR\MC900129136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7631" y="4077072"/>
            <a:ext cx="1553138" cy="1275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Jacqui\AppData\Local\Microsoft\Windows\Temporary Internet Files\Content.IE5\DR3F55TN\MC900015926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9445" y="1419123"/>
            <a:ext cx="1643177" cy="1246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Jacqui\AppData\Local\Microsoft\Windows\Temporary Internet Files\Content.IE5\DR3F55TN\MC900015928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0717" y="2783412"/>
            <a:ext cx="1725104" cy="1357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Jacqui\AppData\Local\Microsoft\Windows\Temporary Internet Files\Content.IE5\RBEIRADO\MC900015929[1].wm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2075" y="4414286"/>
            <a:ext cx="1768455" cy="138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Jacqui\AppData\Local\Microsoft\Windows\Temporary Internet Files\Content.IE5\UE2DN3CR\MC900128873[1].wm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8133" y="3146031"/>
            <a:ext cx="1552119" cy="1301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C:\Users\Jacqui\AppData\Local\Microsoft\Windows\Temporary Internet Files\Content.IE5\RBEIRADO\MC900015856[1].wmf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052" y="-45256"/>
            <a:ext cx="1800200" cy="1451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C:\Users\Jacqui\AppData\Local\Microsoft\Windows\Temporary Internet Files\Content.IE5\DR3F55TN\MC900015869[1].wm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0218" y="5622579"/>
            <a:ext cx="1512168" cy="1219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C:\Users\Jacqui\AppData\Local\Microsoft\Windows\Temporary Internet Files\Content.IE5\P0U7RD77\MC900015870[1].wmf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46" y="4127084"/>
            <a:ext cx="1741950" cy="1404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C:\Users\Jacqui\AppData\Local\Microsoft\Windows\Temporary Internet Files\Content.IE5\UE2DN3CR\MC900129182[1].wmf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8549" y="1441987"/>
            <a:ext cx="1744856" cy="1209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C:\Users\Jacqui\AppData\Local\Microsoft\Windows\Temporary Internet Files\Content.IE5\UE2DN3CR\MC900015873[1].wmf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7046" y="5486330"/>
            <a:ext cx="1682730" cy="1355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3" name="Picture 19" descr="C:\Users\Jacqui\AppData\Local\Microsoft\Windows\Temporary Internet Files\Content.IE5\DR3F55TN\MC900015878[1].wmf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7631" y="2690234"/>
            <a:ext cx="1602550" cy="1290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C:\Users\Jacqui\AppData\Local\Microsoft\Windows\Temporary Internet Files\Content.IE5\RBEIRADO\MC900129174[1].wmf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842" y="1452497"/>
            <a:ext cx="1576464" cy="1099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C:\Users\Jacqui\AppData\Local\Microsoft\Windows\Temporary Internet Files\Content.IE5\UE2DN3CR\MC900391812[1].wmf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380" y="5776704"/>
            <a:ext cx="1514182" cy="1013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7" name="Picture 23" descr="C:\Users\Jacqui\AppData\Local\Microsoft\Windows\Temporary Internet Files\Content.IE5\P0U7RD77\MC900015889[1].wmf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46" y="2714586"/>
            <a:ext cx="1770250" cy="1426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3877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08920" y="1226369"/>
            <a:ext cx="6635080" cy="596708"/>
          </a:xfrm>
        </p:spPr>
        <p:txBody>
          <a:bodyPr>
            <a:noAutofit/>
          </a:bodyPr>
          <a:lstStyle/>
          <a:p>
            <a:r>
              <a:rPr lang="en-NZ" sz="1800" dirty="0" smtClean="0">
                <a:hlinkClick r:id="rId2"/>
              </a:rPr>
              <a:t>http://www.rugbyworldcup.com/home/teams/index.html</a:t>
            </a:r>
            <a:r>
              <a:rPr lang="en-NZ" sz="1800" dirty="0" smtClean="0"/>
              <a:t> </a:t>
            </a:r>
            <a:endParaRPr lang="en-NZ" sz="1800" dirty="0"/>
          </a:p>
        </p:txBody>
      </p:sp>
      <p:pic>
        <p:nvPicPr>
          <p:cNvPr id="3074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59632" cy="6790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1556935" y="764704"/>
            <a:ext cx="57640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Explore at least </a:t>
            </a:r>
            <a:r>
              <a:rPr lang="en-US" dirty="0" smtClean="0"/>
              <a:t>2 </a:t>
            </a:r>
            <a:r>
              <a:rPr lang="en-US" dirty="0"/>
              <a:t>different countries flags </a:t>
            </a:r>
            <a:r>
              <a:rPr lang="en-US" dirty="0" smtClean="0"/>
              <a:t>and </a:t>
            </a:r>
            <a:r>
              <a:rPr lang="en-US" dirty="0"/>
              <a:t>our own NZ flag </a:t>
            </a:r>
            <a:r>
              <a:rPr lang="en-US" dirty="0" smtClean="0"/>
              <a:t>and </a:t>
            </a:r>
            <a:r>
              <a:rPr lang="en-US" dirty="0"/>
              <a:t>find out what are the features of the flags and their meanings. </a:t>
            </a:r>
            <a:endParaRPr lang="en-NZ" dirty="0"/>
          </a:p>
        </p:txBody>
      </p:sp>
      <p:sp>
        <p:nvSpPr>
          <p:cNvPr id="6" name="TextBox 5"/>
          <p:cNvSpPr txBox="1"/>
          <p:nvPr/>
        </p:nvSpPr>
        <p:spPr>
          <a:xfrm>
            <a:off x="1475656" y="332656"/>
            <a:ext cx="18230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Junior Task</a:t>
            </a:r>
            <a:endParaRPr lang="en-NZ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7236" y="3501008"/>
            <a:ext cx="5673712" cy="29382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3" descr="C:\Users\Jacqui\AppData\Local\Microsoft\Windows\Temporary Internet Files\Content.IE5\DR3F55TN\MC900015895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2933" y="154759"/>
            <a:ext cx="233344" cy="183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4" descr="C:\Users\Jacqui\AppData\Local\Microsoft\Windows\Temporary Internet Files\Content.IE5\UE2DN3CR\MC900015896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65" y="154759"/>
            <a:ext cx="226046" cy="174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5" descr="C:\Users\Jacqui\AppData\Local\Microsoft\Windows\Temporary Internet Files\Content.IE5\DR3F55TN\MC900015903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7604" y="154759"/>
            <a:ext cx="213071" cy="167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6" descr="C:\Users\Jacqui\AppData\Local\Microsoft\Windows\Temporary Internet Files\Content.IE5\DR3F55TN\MC900015913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4759" y="154759"/>
            <a:ext cx="248203" cy="19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8" descr="C:\Users\Jacqui\AppData\Local\Microsoft\Windows\Temporary Internet Files\Content.IE5\UE2DN3CR\MC900015916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8810" y="154759"/>
            <a:ext cx="256589" cy="201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10" descr="C:\Users\Jacqui\AppData\Local\Microsoft\Windows\Temporary Internet Files\Content.IE5\DR3F55TN\MC900015926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158" y="154759"/>
            <a:ext cx="238598" cy="180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11" descr="C:\Users\Jacqui\AppData\Local\Microsoft\Windows\Temporary Internet Files\Content.IE5\DR3F55TN\MC900015928[1].wm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6523" y="154759"/>
            <a:ext cx="250494" cy="197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16" descr="C:\Users\Jacqui\AppData\Local\Microsoft\Windows\Temporary Internet Files\Content.IE5\P0U7RD77\MC900015870[1].wm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4145" y="154759"/>
            <a:ext cx="252940" cy="203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2" descr="C:\Users\Jacqui\AppData\Local\Microsoft\Windows\Temporary Internet Files\Content.IE5\UE2DN3CR\MC900391812[1].wmf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2125" y="154759"/>
            <a:ext cx="219868" cy="147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3" descr="C:\Users\Jacqui\AppData\Local\Microsoft\Windows\Temporary Internet Files\Content.IE5\P0U7RD77\MC900015889[1].wm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1247" y="154759"/>
            <a:ext cx="257050" cy="207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7" descr="C:\Users\Jacqui\AppData\Local\Microsoft\Windows\Temporary Internet Files\Content.IE5\RBEIRADO\MC900129135[1].wmf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165" y="154759"/>
            <a:ext cx="215496" cy="153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9" descr="C:\Users\Jacqui\AppData\Local\Microsoft\Windows\Temporary Internet Files\Content.IE5\UE2DN3CR\MC900129136[1].wmf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6214" y="154759"/>
            <a:ext cx="204403" cy="167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12" descr="C:\Users\Jacqui\AppData\Local\Microsoft\Windows\Temporary Internet Files\Content.IE5\RBEIRADO\MC900015929[1].wmf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7626" y="154759"/>
            <a:ext cx="232740" cy="182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13" descr="C:\Users\Jacqui\AppData\Local\Microsoft\Windows\Temporary Internet Files\Content.IE5\UE2DN3CR\MC900128873[1].wmf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7509" y="154759"/>
            <a:ext cx="204269" cy="171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14" descr="C:\Users\Jacqui\AppData\Local\Microsoft\Windows\Temporary Internet Files\Content.IE5\RBEIRADO\MC900015856[1].wmf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3324" y="154759"/>
            <a:ext cx="236918" cy="191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15" descr="C:\Users\Jacqui\AppData\Local\Microsoft\Windows\Temporary Internet Files\Content.IE5\DR3F55TN\MC900015869[1].wmf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298" y="154759"/>
            <a:ext cx="199012" cy="160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17" descr="C:\Users\Jacqui\AppData\Local\Microsoft\Windows\Temporary Internet Files\Content.IE5\UE2DN3CR\MC900129182[1].wmf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7841" y="154759"/>
            <a:ext cx="229635" cy="159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18" descr="C:\Users\Jacqui\AppData\Local\Microsoft\Windows\Temporary Internet Files\Content.IE5\UE2DN3CR\MC900015873[1].wmf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6456" y="154759"/>
            <a:ext cx="221459" cy="178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19" descr="C:\Users\Jacqui\AppData\Local\Microsoft\Windows\Temporary Internet Files\Content.IE5\DR3F55TN\MC900015878[1].wmf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6090" y="154759"/>
            <a:ext cx="210906" cy="169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0" descr="C:\Users\Jacqui\AppData\Local\Microsoft\Windows\Temporary Internet Files\Content.IE5\RBEIRADO\MC900129174[1].wmf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2844" y="154759"/>
            <a:ext cx="207473" cy="14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1659054" y="2132856"/>
            <a:ext cx="72496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On the Kidspiration file ‘Flags and meanings’ drag 2 flags and the NZ flag to </a:t>
            </a:r>
            <a:br>
              <a:rPr lang="en-NZ" dirty="0" smtClean="0"/>
            </a:br>
            <a:r>
              <a:rPr lang="en-NZ" dirty="0" smtClean="0"/>
              <a:t>the centre of the page and describe all of the features and meanings of the</a:t>
            </a:r>
            <a:br>
              <a:rPr lang="en-NZ" dirty="0" smtClean="0"/>
            </a:br>
            <a:r>
              <a:rPr lang="en-NZ" dirty="0" smtClean="0"/>
              <a:t>3 flags.</a:t>
            </a:r>
          </a:p>
        </p:txBody>
      </p:sp>
      <p:sp>
        <p:nvSpPr>
          <p:cNvPr id="28" name="Down Arrow 27"/>
          <p:cNvSpPr/>
          <p:nvPr/>
        </p:nvSpPr>
        <p:spPr>
          <a:xfrm>
            <a:off x="4727104" y="2780928"/>
            <a:ext cx="342668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61094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1979" y="547421"/>
            <a:ext cx="6779096" cy="1143000"/>
          </a:xfrm>
        </p:spPr>
        <p:txBody>
          <a:bodyPr>
            <a:noAutofit/>
          </a:bodyPr>
          <a:lstStyle/>
          <a:p>
            <a:pPr algn="l"/>
            <a:r>
              <a:rPr lang="en-NZ" sz="2400" dirty="0" smtClean="0"/>
              <a:t>Wikipedia has a great deal of information on each individual country</a:t>
            </a:r>
            <a:endParaRPr lang="en-NZ" sz="2400" dirty="0"/>
          </a:p>
        </p:txBody>
      </p:sp>
      <p:pic>
        <p:nvPicPr>
          <p:cNvPr id="4099" name="Picture 3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1514475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07504" y="1628800"/>
            <a:ext cx="5400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dirty="0" smtClean="0">
                <a:hlinkClick r:id="rId2"/>
              </a:rPr>
              <a:t>http://en.wikipedia.org/wiki/2011_Rugby_World_Cup</a:t>
            </a:r>
            <a:r>
              <a:rPr lang="en-NZ" dirty="0" smtClean="0"/>
              <a:t> </a:t>
            </a:r>
            <a:endParaRPr lang="en-NZ" dirty="0"/>
          </a:p>
        </p:txBody>
      </p:sp>
      <p:sp>
        <p:nvSpPr>
          <p:cNvPr id="4" name="TextBox 3"/>
          <p:cNvSpPr txBox="1"/>
          <p:nvPr/>
        </p:nvSpPr>
        <p:spPr>
          <a:xfrm>
            <a:off x="138136" y="2132856"/>
            <a:ext cx="490147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What are you searching for?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NZ" dirty="0" smtClean="0"/>
              <a:t>Picture of flag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NZ" dirty="0" smtClean="0"/>
              <a:t>Information about the flag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NZ" dirty="0" smtClean="0"/>
              <a:t>Picture of emblem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NZ" dirty="0" smtClean="0"/>
              <a:t>Information about the emblem</a:t>
            </a:r>
          </a:p>
          <a:p>
            <a:pPr marL="285750" indent="-285750">
              <a:buFont typeface="Arial" pitchFamily="34" charset="0"/>
              <a:buChar char="•"/>
            </a:pPr>
            <a:endParaRPr lang="en-NZ" dirty="0"/>
          </a:p>
          <a:p>
            <a:r>
              <a:rPr lang="en-NZ" dirty="0" smtClean="0"/>
              <a:t>Present the information on the </a:t>
            </a:r>
            <a:br>
              <a:rPr lang="en-NZ" dirty="0" smtClean="0"/>
            </a:br>
            <a:r>
              <a:rPr lang="en-NZ" dirty="0" smtClean="0"/>
              <a:t>Word</a:t>
            </a:r>
            <a:r>
              <a:rPr lang="en-NZ" dirty="0"/>
              <a:t> </a:t>
            </a:r>
            <a:r>
              <a:rPr lang="en-NZ" dirty="0" smtClean="0"/>
              <a:t>Features and Meaning </a:t>
            </a:r>
            <a:br>
              <a:rPr lang="en-NZ" dirty="0" smtClean="0"/>
            </a:br>
            <a:r>
              <a:rPr lang="en-NZ" dirty="0" smtClean="0"/>
              <a:t>Chart.</a:t>
            </a:r>
          </a:p>
          <a:p>
            <a:endParaRPr lang="en-NZ" dirty="0" smtClean="0"/>
          </a:p>
          <a:p>
            <a:r>
              <a:rPr lang="en-NZ" dirty="0" smtClean="0"/>
              <a:t>Write a summary of  what is</a:t>
            </a:r>
          </a:p>
          <a:p>
            <a:r>
              <a:rPr lang="en-NZ" dirty="0"/>
              <a:t>i</a:t>
            </a:r>
            <a:r>
              <a:rPr lang="en-NZ" dirty="0" smtClean="0"/>
              <a:t>mportant when designing a flag</a:t>
            </a:r>
            <a:br>
              <a:rPr lang="en-NZ" dirty="0" smtClean="0"/>
            </a:br>
            <a:r>
              <a:rPr lang="en-NZ" dirty="0" smtClean="0"/>
              <a:t>or an emblem.</a:t>
            </a:r>
            <a:endParaRPr lang="en-NZ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7633" y="2636912"/>
            <a:ext cx="5640871" cy="4019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47664" y="326609"/>
            <a:ext cx="16217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Senior Task</a:t>
            </a:r>
            <a:endParaRPr lang="en-NZ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2123728" y="4451015"/>
            <a:ext cx="122413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20" name="Picture 3" descr="C:\Users\Jacqui\AppData\Local\Microsoft\Windows\Temporary Internet Files\Content.IE5\DR3F55TN\MC900015895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2933" y="154759"/>
            <a:ext cx="233344" cy="183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C:\Users\Jacqui\AppData\Local\Microsoft\Windows\Temporary Internet Files\Content.IE5\UE2DN3CR\MC900015896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65" y="154759"/>
            <a:ext cx="226046" cy="174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5" descr="C:\Users\Jacqui\AppData\Local\Microsoft\Windows\Temporary Internet Files\Content.IE5\DR3F55TN\MC900015903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7604" y="154759"/>
            <a:ext cx="213071" cy="167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6" descr="C:\Users\Jacqui\AppData\Local\Microsoft\Windows\Temporary Internet Files\Content.IE5\DR3F55TN\MC900015913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4759" y="154759"/>
            <a:ext cx="248203" cy="19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8" descr="C:\Users\Jacqui\AppData\Local\Microsoft\Windows\Temporary Internet Files\Content.IE5\UE2DN3CR\MC900015916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8810" y="154759"/>
            <a:ext cx="256589" cy="201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0" descr="C:\Users\Jacqui\AppData\Local\Microsoft\Windows\Temporary Internet Files\Content.IE5\DR3F55TN\MC900015926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158" y="154759"/>
            <a:ext cx="238598" cy="180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1" descr="C:\Users\Jacqui\AppData\Local\Microsoft\Windows\Temporary Internet Files\Content.IE5\DR3F55TN\MC900015928[1].wm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6523" y="154759"/>
            <a:ext cx="250494" cy="197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6" descr="C:\Users\Jacqui\AppData\Local\Microsoft\Windows\Temporary Internet Files\Content.IE5\P0U7RD77\MC900015870[1].wm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4145" y="154759"/>
            <a:ext cx="252940" cy="203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2" descr="C:\Users\Jacqui\AppData\Local\Microsoft\Windows\Temporary Internet Files\Content.IE5\UE2DN3CR\MC900391812[1].wmf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2125" y="154759"/>
            <a:ext cx="219868" cy="147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3" descr="C:\Users\Jacqui\AppData\Local\Microsoft\Windows\Temporary Internet Files\Content.IE5\P0U7RD77\MC900015889[1].wm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1247" y="154759"/>
            <a:ext cx="257050" cy="207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7" descr="C:\Users\Jacqui\AppData\Local\Microsoft\Windows\Temporary Internet Files\Content.IE5\RBEIRADO\MC900129135[1].wmf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6165" y="154759"/>
            <a:ext cx="215496" cy="153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9" descr="C:\Users\Jacqui\AppData\Local\Microsoft\Windows\Temporary Internet Files\Content.IE5\UE2DN3CR\MC900129136[1].wmf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6214" y="154759"/>
            <a:ext cx="204403" cy="167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12" descr="C:\Users\Jacqui\AppData\Local\Microsoft\Windows\Temporary Internet Files\Content.IE5\RBEIRADO\MC900015929[1].wmf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7626" y="154759"/>
            <a:ext cx="232740" cy="182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13" descr="C:\Users\Jacqui\AppData\Local\Microsoft\Windows\Temporary Internet Files\Content.IE5\UE2DN3CR\MC900128873[1].wmf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7509" y="154759"/>
            <a:ext cx="204269" cy="171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14" descr="C:\Users\Jacqui\AppData\Local\Microsoft\Windows\Temporary Internet Files\Content.IE5\RBEIRADO\MC900015856[1].wmf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3324" y="154759"/>
            <a:ext cx="236918" cy="191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15" descr="C:\Users\Jacqui\AppData\Local\Microsoft\Windows\Temporary Internet Files\Content.IE5\DR3F55TN\MC900015869[1].wmf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298" y="154759"/>
            <a:ext cx="199012" cy="160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17" descr="C:\Users\Jacqui\AppData\Local\Microsoft\Windows\Temporary Internet Files\Content.IE5\UE2DN3CR\MC900129182[1].wmf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7841" y="154759"/>
            <a:ext cx="229635" cy="159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18" descr="C:\Users\Jacqui\AppData\Local\Microsoft\Windows\Temporary Internet Files\Content.IE5\UE2DN3CR\MC900015873[1].wmf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6456" y="154759"/>
            <a:ext cx="221459" cy="178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19" descr="C:\Users\Jacqui\AppData\Local\Microsoft\Windows\Temporary Internet Files\Content.IE5\DR3F55TN\MC900015878[1].wmf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6090" y="154759"/>
            <a:ext cx="210906" cy="169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0" descr="C:\Users\Jacqui\AppData\Local\Microsoft\Windows\Temporary Internet Files\Content.IE5\RBEIRADO\MC900129174[1].wmf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2844" y="154759"/>
            <a:ext cx="207473" cy="14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7357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283121" y="1772816"/>
            <a:ext cx="4825383" cy="424847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Rectangle 4"/>
          <p:cNvSpPr/>
          <p:nvPr/>
        </p:nvSpPr>
        <p:spPr>
          <a:xfrm>
            <a:off x="251520" y="1772816"/>
            <a:ext cx="4031601" cy="42484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NZ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r>
              <a:rPr lang="en-NZ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Your task….</a:t>
            </a:r>
            <a:endParaRPr lang="en-NZ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348880"/>
            <a:ext cx="3870682" cy="2846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121" y="2492896"/>
            <a:ext cx="4825383" cy="2800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899592" y="980728"/>
            <a:ext cx="22873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Seniors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688989" y="980728"/>
            <a:ext cx="22136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Juniors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6195119"/>
            <a:ext cx="75806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smtClean="0"/>
              <a:t>Is to itemise what is important about you and the other members in your class.</a:t>
            </a:r>
          </a:p>
          <a:p>
            <a:r>
              <a:rPr lang="en-NZ" dirty="0" smtClean="0"/>
              <a:t>Find symbols to represent all of these features.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82661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7571184" cy="85010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NZ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Assessment Level 1 and 2</a:t>
            </a:r>
            <a:endParaRPr lang="en-NZ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483" y="1268760"/>
            <a:ext cx="7562850" cy="538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72168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248" y="274638"/>
            <a:ext cx="7211144" cy="85010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NZ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Assessment Level 3 and 4</a:t>
            </a:r>
            <a:endParaRPr lang="en-NZ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433" y="1268760"/>
            <a:ext cx="7600950" cy="542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0006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Resources</a:t>
            </a:r>
            <a:endParaRPr lang="en-NZ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>
                <a:hlinkClick r:id="rId2"/>
              </a:rPr>
              <a:t>http://www.rugbyworldcup.com/fanzone/education/index.html</a:t>
            </a:r>
            <a:r>
              <a:rPr lang="en-NZ" dirty="0" smtClean="0"/>
              <a:t> </a:t>
            </a:r>
          </a:p>
          <a:p>
            <a:r>
              <a:rPr lang="en-NZ" dirty="0" smtClean="0">
                <a:hlinkClick r:id="rId3"/>
              </a:rPr>
              <a:t>http://www.ruggerland.co.nz/</a:t>
            </a:r>
            <a:r>
              <a:rPr lang="en-NZ" dirty="0" smtClean="0"/>
              <a:t> </a:t>
            </a:r>
          </a:p>
          <a:p>
            <a:r>
              <a:rPr lang="en-NZ" dirty="0" smtClean="0">
                <a:hlinkClick r:id="rId4"/>
              </a:rPr>
              <a:t>http://en.wikipedia.org/wiki/2011_Rugby_World_Cup</a:t>
            </a:r>
            <a:r>
              <a:rPr lang="en-NZ" dirty="0" smtClean="0"/>
              <a:t> 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70533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</TotalTime>
  <Words>141</Words>
  <Application>Microsoft Office PowerPoint</Application>
  <PresentationFormat>On-screen Show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Flags</vt:lpstr>
      <vt:lpstr>http://www.rugbyworldcup.com/home/teams/index.html </vt:lpstr>
      <vt:lpstr>Wikipedia has a great deal of information on each individual country</vt:lpstr>
      <vt:lpstr>Your task….</vt:lpstr>
      <vt:lpstr>Assessment Level 1 and 2</vt:lpstr>
      <vt:lpstr>Assessment Level 3 and 4</vt:lpstr>
      <vt:lpstr>Resources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Flags</dc:title>
  <dc:creator>Jacqui</dc:creator>
  <cp:lastModifiedBy>Jacqui</cp:lastModifiedBy>
  <cp:revision>10</cp:revision>
  <dcterms:created xsi:type="dcterms:W3CDTF">2011-08-20T19:49:56Z</dcterms:created>
  <dcterms:modified xsi:type="dcterms:W3CDTF">2011-08-20T22:29:21Z</dcterms:modified>
</cp:coreProperties>
</file>